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5" r:id="rId7"/>
    <p:sldId id="262" r:id="rId8"/>
    <p:sldId id="264" r:id="rId9"/>
    <p:sldId id="263" r:id="rId10"/>
    <p:sldId id="260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19"/>
    <p:restoredTop sz="90169"/>
  </p:normalViewPr>
  <p:slideViewPr>
    <p:cSldViewPr snapToGrid="0" snapToObjects="1">
      <p:cViewPr varScale="1">
        <p:scale>
          <a:sx n="121" d="100"/>
          <a:sy n="121" d="100"/>
        </p:scale>
        <p:origin x="17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6674492"/>
              </p:ext>
            </p:extLst>
          </p:nvPr>
        </p:nvGraphicFramePr>
        <p:xfrm>
          <a:off x="0" y="1002033"/>
          <a:ext cx="7329021" cy="4886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73665697"/>
                  </p:ext>
                </p:extLst>
              </p:nvPr>
            </p:nvGraphicFramePr>
            <p:xfrm>
              <a:off x="7799741" y="1002034"/>
              <a:ext cx="3861318" cy="48860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9741" y="1002034"/>
                <a:ext cx="3861318" cy="48860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e 59">
            <a:extLst>
              <a:ext uri="{FF2B5EF4-FFF2-40B4-BE49-F238E27FC236}">
                <a16:creationId xmlns:a16="http://schemas.microsoft.com/office/drawing/2014/main" id="{6EBDC246-50C3-B54E-AC16-52FA2FB6C58F}"/>
              </a:ext>
            </a:extLst>
          </p:cNvPr>
          <p:cNvGrpSpPr/>
          <p:nvPr/>
        </p:nvGrpSpPr>
        <p:grpSpPr>
          <a:xfrm>
            <a:off x="226418" y="1455107"/>
            <a:ext cx="4454912" cy="3321166"/>
            <a:chOff x="226418" y="1455107"/>
            <a:chExt cx="4454912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317137" y="1455107"/>
              <a:ext cx="3364193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543944" y="3387128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469316" y="3285714"/>
              <a:ext cx="2980118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480826" y="1795155"/>
              <a:ext cx="2971905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550346" y="347796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LuaJIT</a:t>
              </a:r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023349" y="3393014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543944" y="2247921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*.mad</a:t>
              </a:r>
            </a:p>
            <a:p>
              <a:pPr algn="ctr"/>
              <a:r>
                <a:rPr lang="en-US" dirty="0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023349" y="2247920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480826" y="422272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472293" y="181159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>
              <a:off x="3784704" y="3072523"/>
              <a:ext cx="0" cy="32807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308612" y="3458028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 flipV="1">
              <a:off x="2541381" y="3070148"/>
              <a:ext cx="913227" cy="48125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 flipV="1">
              <a:off x="2308612" y="3072523"/>
              <a:ext cx="725732" cy="743264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Signalisation droite 2">
              <a:extLst>
                <a:ext uri="{FF2B5EF4-FFF2-40B4-BE49-F238E27FC236}">
                  <a16:creationId xmlns:a16="http://schemas.microsoft.com/office/drawing/2014/main" id="{EEFA90F9-DDD5-4C4F-B623-E31311424819}"/>
                </a:ext>
              </a:extLst>
            </p:cNvPr>
            <p:cNvSpPr/>
            <p:nvPr/>
          </p:nvSpPr>
          <p:spPr>
            <a:xfrm>
              <a:off x="226418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1876F525-A9EF-FB45-8AE2-FAD2DAC1C75D}"/>
              </a:ext>
            </a:extLst>
          </p:cNvPr>
          <p:cNvGrpSpPr/>
          <p:nvPr/>
        </p:nvGrpSpPr>
        <p:grpSpPr>
          <a:xfrm>
            <a:off x="5214102" y="1490687"/>
            <a:ext cx="4559193" cy="3321166"/>
            <a:chOff x="236250" y="1455107"/>
            <a:chExt cx="4559193" cy="332116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AC7C9DC-ED9B-1445-A7F7-D35BEB938D65}"/>
                </a:ext>
              </a:extLst>
            </p:cNvPr>
            <p:cNvSpPr/>
            <p:nvPr/>
          </p:nvSpPr>
          <p:spPr>
            <a:xfrm>
              <a:off x="1317137" y="145510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9DC33124-4139-8542-A284-090DC4737178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222AC2C-3E57-894E-8E84-1BB4B8ACD125}"/>
                </a:ext>
              </a:extLst>
            </p:cNvPr>
            <p:cNvSpPr/>
            <p:nvPr/>
          </p:nvSpPr>
          <p:spPr>
            <a:xfrm>
              <a:off x="1527818" y="221522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506297B-8F20-CE45-8D52-BCA35B7C7493}"/>
                </a:ext>
              </a:extLst>
            </p:cNvPr>
            <p:cNvSpPr/>
            <p:nvPr/>
          </p:nvSpPr>
          <p:spPr>
            <a:xfrm>
              <a:off x="1456486" y="182443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C8392FC-D59C-554E-A66A-EE1B4A600017}"/>
                </a:ext>
              </a:extLst>
            </p:cNvPr>
            <p:cNvSpPr/>
            <p:nvPr/>
          </p:nvSpPr>
          <p:spPr>
            <a:xfrm>
              <a:off x="1472612" y="327700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D784AF20-00CE-EB4C-8EA4-3A4AB6B8B586}"/>
                </a:ext>
              </a:extLst>
            </p:cNvPr>
            <p:cNvSpPr txBox="1"/>
            <p:nvPr/>
          </p:nvSpPr>
          <p:spPr>
            <a:xfrm>
              <a:off x="1527818" y="231167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AA1CE80-D547-7246-A883-A175EDAF3313}"/>
                </a:ext>
              </a:extLst>
            </p:cNvPr>
            <p:cNvSpPr/>
            <p:nvPr/>
          </p:nvSpPr>
          <p:spPr>
            <a:xfrm>
              <a:off x="3056926" y="221928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8A8E28D-AA4E-D04D-BCEE-6E1AF616FD9C}"/>
                </a:ext>
              </a:extLst>
            </p:cNvPr>
            <p:cNvSpPr/>
            <p:nvPr/>
          </p:nvSpPr>
          <p:spPr>
            <a:xfrm>
              <a:off x="1543944" y="366520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A391371-0172-B349-9AF3-354DDB2C865F}"/>
                </a:ext>
              </a:extLst>
            </p:cNvPr>
            <p:cNvSpPr/>
            <p:nvPr/>
          </p:nvSpPr>
          <p:spPr>
            <a:xfrm>
              <a:off x="3073052" y="366277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CA4022F5-9959-B541-AEBE-092E71665EB2}"/>
                </a:ext>
              </a:extLst>
            </p:cNvPr>
            <p:cNvSpPr txBox="1"/>
            <p:nvPr/>
          </p:nvSpPr>
          <p:spPr>
            <a:xfrm>
              <a:off x="1456486" y="184330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D0C9918B-CEC7-674B-B493-7FCBF87C01DD}"/>
                </a:ext>
              </a:extLst>
            </p:cNvPr>
            <p:cNvSpPr txBox="1"/>
            <p:nvPr/>
          </p:nvSpPr>
          <p:spPr>
            <a:xfrm>
              <a:off x="1460428" y="329344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14A9723E-592C-104B-84D7-0B0819F8A2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03958" y="304323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AD8181B-01C6-BA43-86E1-DC8B40E95762}"/>
                </a:ext>
              </a:extLst>
            </p:cNvPr>
            <p:cNvSpPr/>
            <p:nvPr/>
          </p:nvSpPr>
          <p:spPr>
            <a:xfrm>
              <a:off x="2313981" y="264962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54" name="Forme libre 53">
              <a:extLst>
                <a:ext uri="{FF2B5EF4-FFF2-40B4-BE49-F238E27FC236}">
                  <a16:creationId xmlns:a16="http://schemas.microsoft.com/office/drawing/2014/main" id="{5505FA51-00A2-E54A-A798-FF1778394F80}"/>
                </a:ext>
              </a:extLst>
            </p:cNvPr>
            <p:cNvSpPr/>
            <p:nvPr/>
          </p:nvSpPr>
          <p:spPr>
            <a:xfrm>
              <a:off x="2487342" y="296539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55" name="Forme libre 54">
              <a:extLst>
                <a:ext uri="{FF2B5EF4-FFF2-40B4-BE49-F238E27FC236}">
                  <a16:creationId xmlns:a16="http://schemas.microsoft.com/office/drawing/2014/main" id="{AC23A126-FABE-9746-B39E-5EE0D94A5971}"/>
                </a:ext>
              </a:extLst>
            </p:cNvPr>
            <p:cNvSpPr/>
            <p:nvPr/>
          </p:nvSpPr>
          <p:spPr>
            <a:xfrm>
              <a:off x="2300529" y="264962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Signalisation droite 55">
              <a:extLst>
                <a:ext uri="{FF2B5EF4-FFF2-40B4-BE49-F238E27FC236}">
                  <a16:creationId xmlns:a16="http://schemas.microsoft.com/office/drawing/2014/main" id="{D9F7E069-4A4A-E84B-80E9-406DB74FFC00}"/>
                </a:ext>
              </a:extLst>
            </p:cNvPr>
            <p:cNvSpPr/>
            <p:nvPr/>
          </p:nvSpPr>
          <p:spPr>
            <a:xfrm>
              <a:off x="236250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3B11D124-AB8A-4C4B-B406-6F36A2F5BA73}"/>
              </a:ext>
            </a:extLst>
          </p:cNvPr>
          <p:cNvGrpSpPr/>
          <p:nvPr/>
        </p:nvGrpSpPr>
        <p:grpSpPr>
          <a:xfrm>
            <a:off x="1566404" y="1344326"/>
            <a:ext cx="8306540" cy="3741339"/>
            <a:chOff x="1597400" y="352435"/>
            <a:chExt cx="8306540" cy="37413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CB16CD-7948-1842-B883-EA449500427A}"/>
                </a:ext>
              </a:extLst>
            </p:cNvPr>
            <p:cNvSpPr/>
            <p:nvPr/>
          </p:nvSpPr>
          <p:spPr>
            <a:xfrm>
              <a:off x="1658337" y="1871767"/>
              <a:ext cx="1323930" cy="14017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AE85-F3FA-3B47-AB1F-573E931FBC51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724F07-5C52-E741-AA50-F62953F1B2D7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27E20-8F0C-8A40-89C9-5F9D677AF87C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DB54213-3C4F-5241-9334-E88A23C876C3}"/>
                </a:ext>
              </a:extLst>
            </p:cNvPr>
            <p:cNvSpPr txBox="1"/>
            <p:nvPr/>
          </p:nvSpPr>
          <p:spPr>
            <a:xfrm>
              <a:off x="1597400" y="179652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B02B4F1-56AF-9748-820D-129676C03E03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A6ED02B-D5C6-0642-A314-D80ED913B6AC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AF7CC5D-20DE-7D40-9CCB-B009F531C27A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200CD8B-0916-9E49-B926-E76FC63CE649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F30AE-7FC3-6841-9380-9AFFFB7A0E6E}"/>
                </a:ext>
              </a:extLst>
            </p:cNvPr>
            <p:cNvSpPr/>
            <p:nvPr/>
          </p:nvSpPr>
          <p:spPr>
            <a:xfrm>
              <a:off x="5415344" y="1871767"/>
              <a:ext cx="1323930" cy="14160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A973ECE-FC65-0945-AA2F-31FC003C4062}"/>
                </a:ext>
              </a:extLst>
            </p:cNvPr>
            <p:cNvSpPr txBox="1"/>
            <p:nvPr/>
          </p:nvSpPr>
          <p:spPr>
            <a:xfrm>
              <a:off x="5357451" y="1797520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F569323-11D8-CE49-9C58-5766B894259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56E0DFC-5F37-D34D-835E-3720B2EE44F0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4BA7A3D-92E8-AA47-9F0C-5271AF26F74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2A95D14-3EF9-8B4F-AD0B-8F52C83759B2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06EBC70E-CE6B-6445-85BF-F5C06FCDCF24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en angle 20">
              <a:extLst>
                <a:ext uri="{FF2B5EF4-FFF2-40B4-BE49-F238E27FC236}">
                  <a16:creationId xmlns:a16="http://schemas.microsoft.com/office/drawing/2014/main" id="{2773BAE3-81AA-6C4B-91D9-47594EF1D097}"/>
                </a:ext>
              </a:extLst>
            </p:cNvPr>
            <p:cNvCxnSpPr>
              <a:cxnSpLocks/>
              <a:stCxn id="11" idx="3"/>
              <a:endCxn id="6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en angle 21">
              <a:extLst>
                <a:ext uri="{FF2B5EF4-FFF2-40B4-BE49-F238E27FC236}">
                  <a16:creationId xmlns:a16="http://schemas.microsoft.com/office/drawing/2014/main" id="{9D5E5301-6B2E-F545-BBD0-944BDC4740AD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7EB69522-9868-7447-BA79-D82E1AE41DFC}"/>
                </a:ext>
              </a:extLst>
            </p:cNvPr>
            <p:cNvCxnSpPr>
              <a:stCxn id="18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94E51EE-14F4-E940-A9B7-0290ABD0F62D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6201D035-32C3-D746-A4D1-A35BDCD1B49A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2" name="Connecteur en angle 41">
                <a:extLst>
                  <a:ext uri="{FF2B5EF4-FFF2-40B4-BE49-F238E27FC236}">
                    <a16:creationId xmlns:a16="http://schemas.microsoft.com/office/drawing/2014/main" id="{BF4CA497-B956-0447-9F96-D8021FC4A1C5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9CDD048-76B3-C043-8D19-2E96C92A2C3B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F88C2AED-7163-CF41-A59F-2F60C015DF86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F45FA480-D67E-4743-8B84-80CA6F08014C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A067389-6B1D-4B4D-B8DC-E4D369E5FEF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A9300A-28EC-9B48-9763-66C0DEAC78FF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1744946-E621-AA46-8C99-CA3F40700923}"/>
                </a:ext>
              </a:extLst>
            </p:cNvPr>
            <p:cNvGrpSpPr/>
            <p:nvPr/>
          </p:nvGrpSpPr>
          <p:grpSpPr>
            <a:xfrm>
              <a:off x="2320302" y="3273474"/>
              <a:ext cx="2649732" cy="683916"/>
              <a:chOff x="2320302" y="3273474"/>
              <a:chExt cx="2649732" cy="68391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A6A69E92-D43D-C243-9643-AB880BB51583}"/>
                  </a:ext>
                </a:extLst>
              </p:cNvPr>
              <p:cNvCxnSpPr>
                <a:stCxn id="28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en angle 40">
                <a:extLst>
                  <a:ext uri="{FF2B5EF4-FFF2-40B4-BE49-F238E27FC236}">
                    <a16:creationId xmlns:a16="http://schemas.microsoft.com/office/drawing/2014/main" id="{AD61CEC0-6CE2-3049-B30D-D4C44FC28F0F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6"/>
                <a:ext cx="683916" cy="2649732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DC0D50AE-B8B8-FA4E-9610-4F9569DB0D55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38" name="Connecteur en angle 37">
                <a:extLst>
                  <a:ext uri="{FF2B5EF4-FFF2-40B4-BE49-F238E27FC236}">
                    <a16:creationId xmlns:a16="http://schemas.microsoft.com/office/drawing/2014/main" id="{1971DDEB-7B6A-7C4F-B822-D3CAA7CB20CD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en angle 38">
                <a:extLst>
                  <a:ext uri="{FF2B5EF4-FFF2-40B4-BE49-F238E27FC236}">
                    <a16:creationId xmlns:a16="http://schemas.microsoft.com/office/drawing/2014/main" id="{10E52633-22A2-7C46-BB51-510BF1E6A0D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C413FF47-B007-4E42-876F-5E639FA0F3C9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036445E-F192-BD47-910C-100C8E2725E9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F12D768-9B07-634A-B953-EFE68FC37910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0BA08BD-DCB9-A047-88B4-A3178CD49C3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Connecteur droit avec flèche 35">
              <a:extLst>
                <a:ext uri="{FF2B5EF4-FFF2-40B4-BE49-F238E27FC236}">
                  <a16:creationId xmlns:a16="http://schemas.microsoft.com/office/drawing/2014/main" id="{F86B50D9-50F2-834F-BD72-A7BF6DE052B9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C4A2487-C7C5-5F4C-90CC-009DDBB341EA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C36FBAD6-2D8A-9A4E-A9BD-4A3B3B117D10}"/>
                </a:ext>
              </a:extLst>
            </p:cNvPr>
            <p:cNvSpPr txBox="1"/>
            <p:nvPr/>
          </p:nvSpPr>
          <p:spPr>
            <a:xfrm>
              <a:off x="2211946" y="1988162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1418050-D446-CD43-A3E0-A1DE54E22193}"/>
                </a:ext>
              </a:extLst>
            </p:cNvPr>
            <p:cNvSpPr/>
            <p:nvPr/>
          </p:nvSpPr>
          <p:spPr>
            <a:xfrm>
              <a:off x="7303138" y="352435"/>
              <a:ext cx="1323930" cy="8280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7D570D3-8CF2-4E44-A81E-0523C8474DF2}"/>
                </a:ext>
              </a:extLst>
            </p:cNvPr>
            <p:cNvSpPr txBox="1"/>
            <p:nvPr/>
          </p:nvSpPr>
          <p:spPr>
            <a:xfrm>
              <a:off x="7471915" y="581775"/>
              <a:ext cx="1028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EB8F7D54-C290-1242-B949-A80795D5460B}"/>
                </a:ext>
              </a:extLst>
            </p:cNvPr>
            <p:cNvSpPr txBox="1"/>
            <p:nvPr/>
          </p:nvSpPr>
          <p:spPr>
            <a:xfrm>
              <a:off x="5917946" y="2000256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Connecteur en angle 52">
              <a:extLst>
                <a:ext uri="{FF2B5EF4-FFF2-40B4-BE49-F238E27FC236}">
                  <a16:creationId xmlns:a16="http://schemas.microsoft.com/office/drawing/2014/main" id="{818BD5FD-0550-DF42-925A-36763A3643FE}"/>
                </a:ext>
              </a:extLst>
            </p:cNvPr>
            <p:cNvCxnSpPr>
              <a:stCxn id="46" idx="3"/>
              <a:endCxn id="48" idx="1"/>
            </p:cNvCxnSpPr>
            <p:nvPr/>
          </p:nvCxnSpPr>
          <p:spPr>
            <a:xfrm flipV="1">
              <a:off x="3008446" y="766441"/>
              <a:ext cx="4294692" cy="1406387"/>
            </a:xfrm>
            <a:prstGeom prst="bentConnector3">
              <a:avLst>
                <a:gd name="adj1" fmla="val 2473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BCE6F106-796F-B049-87F9-2EA205AA4E32}"/>
                </a:ext>
              </a:extLst>
            </p:cNvPr>
            <p:cNvCxnSpPr>
              <a:cxnSpLocks/>
            </p:cNvCxnSpPr>
            <p:nvPr/>
          </p:nvCxnSpPr>
          <p:spPr>
            <a:xfrm>
              <a:off x="6738476" y="2184922"/>
              <a:ext cx="167149" cy="0"/>
            </a:xfrm>
            <a:prstGeom prst="straightConnector1">
              <a:avLst/>
            </a:prstGeom>
            <a:ln>
              <a:tailEnd type="non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EB6863A-081B-3C48-A318-4ED7B7373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5625" y="766442"/>
              <a:ext cx="0" cy="1418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445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35744</TotalTime>
  <Words>220</Words>
  <Application>Microsoft Macintosh PowerPoint</Application>
  <PresentationFormat>Grand écran</PresentationFormat>
  <Paragraphs>142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96</cp:revision>
  <dcterms:created xsi:type="dcterms:W3CDTF">2018-07-25T13:07:43Z</dcterms:created>
  <dcterms:modified xsi:type="dcterms:W3CDTF">2018-08-28T23:11:11Z</dcterms:modified>
</cp:coreProperties>
</file>

<file path=docProps/thumbnail.jpeg>
</file>